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79" r:id="rId3"/>
    <p:sldId id="281" r:id="rId4"/>
    <p:sldId id="274" r:id="rId5"/>
    <p:sldId id="276" r:id="rId6"/>
    <p:sldId id="280" r:id="rId7"/>
    <p:sldId id="278" r:id="rId8"/>
    <p:sldId id="266" r:id="rId9"/>
    <p:sldId id="269" r:id="rId10"/>
    <p:sldId id="270" r:id="rId11"/>
    <p:sldId id="271" r:id="rId12"/>
    <p:sldId id="257" r:id="rId13"/>
    <p:sldId id="283" r:id="rId14"/>
    <p:sldId id="282" r:id="rId15"/>
    <p:sldId id="260" r:id="rId16"/>
    <p:sldId id="284" r:id="rId17"/>
    <p:sldId id="258" r:id="rId18"/>
    <p:sldId id="263" r:id="rId19"/>
    <p:sldId id="264" r:id="rId20"/>
    <p:sldId id="272" r:id="rId21"/>
    <p:sldId id="28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5" autoAdjust="0"/>
    <p:restoredTop sz="94660"/>
  </p:normalViewPr>
  <p:slideViewPr>
    <p:cSldViewPr>
      <p:cViewPr>
        <p:scale>
          <a:sx n="64" d="100"/>
          <a:sy n="64" d="100"/>
        </p:scale>
        <p:origin x="-1482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6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92EE67-ECC1-4915-9158-1F3CFBFB861A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8602173-2CFC-4B7D-ABB7-4AEB43456EEE}">
      <dgm:prSet phldrT="[Szöveg]" custT="1"/>
      <dgm:spPr/>
      <dgm:t>
        <a:bodyPr/>
        <a:lstStyle/>
        <a:p>
          <a:r>
            <a:rPr lang="hu-HU" sz="2000" b="1" dirty="0" err="1" smtClean="0">
              <a:solidFill>
                <a:schemeClr val="accent6">
                  <a:lumMod val="25000"/>
                </a:schemeClr>
              </a:solidFill>
            </a:rPr>
            <a:t>Közle-kedés-tervező</a:t>
          </a:r>
          <a:endParaRPr lang="hu-HU" sz="2000" b="1" dirty="0">
            <a:solidFill>
              <a:schemeClr val="accent6">
                <a:lumMod val="25000"/>
              </a:schemeClr>
            </a:solidFill>
          </a:endParaRPr>
        </a:p>
      </dgm:t>
    </dgm:pt>
    <dgm:pt modelId="{E1FE822E-EA4C-44FB-8B52-8DD293B05F76}" type="parTrans" cxnId="{C720BD00-9647-4DCA-81E9-EAC8BA98F8B0}">
      <dgm:prSet/>
      <dgm:spPr/>
      <dgm:t>
        <a:bodyPr/>
        <a:lstStyle/>
        <a:p>
          <a:endParaRPr lang="hu-HU"/>
        </a:p>
      </dgm:t>
    </dgm:pt>
    <dgm:pt modelId="{D204D4AB-6000-4AF9-AF09-3AA4659CBF20}" type="sibTrans" cxnId="{C720BD00-9647-4DCA-81E9-EAC8BA98F8B0}">
      <dgm:prSet/>
      <dgm:spPr/>
      <dgm:t>
        <a:bodyPr/>
        <a:lstStyle/>
        <a:p>
          <a:endParaRPr lang="hu-HU"/>
        </a:p>
      </dgm:t>
    </dgm:pt>
    <dgm:pt modelId="{3F49BC6C-2438-4BFD-8C85-917F6767B043}">
      <dgm:prSet phldrT="[Szöveg]" custT="1"/>
      <dgm:spPr/>
      <dgm:t>
        <a:bodyPr/>
        <a:lstStyle/>
        <a:p>
          <a:r>
            <a:rPr lang="hu-HU" sz="1600" dirty="0" smtClean="0"/>
            <a:t>Város-tervező</a:t>
          </a:r>
          <a:endParaRPr lang="hu-HU" sz="1600" dirty="0"/>
        </a:p>
      </dgm:t>
    </dgm:pt>
    <dgm:pt modelId="{8EF7284A-7F9B-429D-995E-44ABC625504C}" type="parTrans" cxnId="{8C213747-8CB0-49A8-8CD0-6056BC12B2B3}">
      <dgm:prSet/>
      <dgm:spPr/>
      <dgm:t>
        <a:bodyPr/>
        <a:lstStyle/>
        <a:p>
          <a:endParaRPr lang="hu-HU"/>
        </a:p>
      </dgm:t>
    </dgm:pt>
    <dgm:pt modelId="{CADAFEDF-98DF-438D-9262-470C7EFBDF79}" type="sibTrans" cxnId="{8C213747-8CB0-49A8-8CD0-6056BC12B2B3}">
      <dgm:prSet/>
      <dgm:spPr/>
      <dgm:t>
        <a:bodyPr/>
        <a:lstStyle/>
        <a:p>
          <a:endParaRPr lang="hu-HU"/>
        </a:p>
      </dgm:t>
    </dgm:pt>
    <dgm:pt modelId="{77369BB2-0518-48C0-8F78-F1C604177CCE}">
      <dgm:prSet phldrT="[Szöveg]" custT="1"/>
      <dgm:spPr/>
      <dgm:t>
        <a:bodyPr/>
        <a:lstStyle/>
        <a:p>
          <a:r>
            <a:rPr lang="hu-HU" sz="1600" dirty="0" smtClean="0"/>
            <a:t>Település-fejlesztő</a:t>
          </a:r>
          <a:endParaRPr lang="hu-HU" sz="1600" dirty="0"/>
        </a:p>
      </dgm:t>
    </dgm:pt>
    <dgm:pt modelId="{2472C345-EBDC-4C98-A0D4-884F01B730D8}" type="parTrans" cxnId="{05878022-B69F-41A3-BFD3-A4BEB98475C6}">
      <dgm:prSet/>
      <dgm:spPr/>
      <dgm:t>
        <a:bodyPr/>
        <a:lstStyle/>
        <a:p>
          <a:endParaRPr lang="hu-HU"/>
        </a:p>
      </dgm:t>
    </dgm:pt>
    <dgm:pt modelId="{D40CBC22-2597-402C-A788-F3BFCE7383D9}" type="sibTrans" cxnId="{05878022-B69F-41A3-BFD3-A4BEB98475C6}">
      <dgm:prSet/>
      <dgm:spPr/>
      <dgm:t>
        <a:bodyPr/>
        <a:lstStyle/>
        <a:p>
          <a:endParaRPr lang="hu-HU"/>
        </a:p>
      </dgm:t>
    </dgm:pt>
    <dgm:pt modelId="{DAF6D512-1908-436D-960A-BCCE0E932F2B}">
      <dgm:prSet phldrT="[Szöveg]" custT="1"/>
      <dgm:spPr/>
      <dgm:t>
        <a:bodyPr/>
        <a:lstStyle/>
        <a:p>
          <a:r>
            <a:rPr lang="hu-HU" sz="1600" dirty="0" smtClean="0"/>
            <a:t>(Város-)</a:t>
          </a:r>
        </a:p>
        <a:p>
          <a:r>
            <a:rPr lang="hu-HU" sz="1600" dirty="0" smtClean="0"/>
            <a:t>építész</a:t>
          </a:r>
          <a:endParaRPr lang="hu-HU" sz="1600" dirty="0"/>
        </a:p>
      </dgm:t>
    </dgm:pt>
    <dgm:pt modelId="{24CB65B8-2EE9-49A3-992D-408170DF5121}" type="parTrans" cxnId="{BC9DF362-3027-4ADB-AECE-6CED043775FF}">
      <dgm:prSet/>
      <dgm:spPr/>
      <dgm:t>
        <a:bodyPr/>
        <a:lstStyle/>
        <a:p>
          <a:endParaRPr lang="hu-HU"/>
        </a:p>
      </dgm:t>
    </dgm:pt>
    <dgm:pt modelId="{B44A65EB-8637-4664-B389-2F14000F26D7}" type="sibTrans" cxnId="{BC9DF362-3027-4ADB-AECE-6CED043775FF}">
      <dgm:prSet/>
      <dgm:spPr/>
      <dgm:t>
        <a:bodyPr/>
        <a:lstStyle/>
        <a:p>
          <a:endParaRPr lang="hu-HU"/>
        </a:p>
      </dgm:t>
    </dgm:pt>
    <dgm:pt modelId="{AA21FD91-5C0D-4BA1-B584-0571AD98BD0C}">
      <dgm:prSet phldrT="[Szöveg]"/>
      <dgm:spPr/>
      <dgm:t>
        <a:bodyPr/>
        <a:lstStyle/>
        <a:p>
          <a:r>
            <a:rPr lang="hu-HU" dirty="0" smtClean="0"/>
            <a:t>Geográfus</a:t>
          </a:r>
          <a:endParaRPr lang="hu-HU" dirty="0"/>
        </a:p>
      </dgm:t>
    </dgm:pt>
    <dgm:pt modelId="{ACFB1084-AC87-436C-A0FF-E5DEE977C82C}" type="parTrans" cxnId="{730B9E6F-E0E2-46CE-AEF5-F61519678B48}">
      <dgm:prSet/>
      <dgm:spPr/>
      <dgm:t>
        <a:bodyPr/>
        <a:lstStyle/>
        <a:p>
          <a:endParaRPr lang="hu-HU"/>
        </a:p>
      </dgm:t>
    </dgm:pt>
    <dgm:pt modelId="{4B9A2754-A0CC-4E3E-9DA6-276862069974}" type="sibTrans" cxnId="{730B9E6F-E0E2-46CE-AEF5-F61519678B48}">
      <dgm:prSet/>
      <dgm:spPr/>
      <dgm:t>
        <a:bodyPr/>
        <a:lstStyle/>
        <a:p>
          <a:endParaRPr lang="hu-HU"/>
        </a:p>
      </dgm:t>
    </dgm:pt>
    <dgm:pt modelId="{7708073C-9F42-443D-A8BF-0A708DE2DA03}">
      <dgm:prSet custT="1"/>
      <dgm:spPr/>
      <dgm:t>
        <a:bodyPr/>
        <a:lstStyle/>
        <a:p>
          <a:r>
            <a:rPr lang="hu-HU" sz="1600" dirty="0" smtClean="0"/>
            <a:t>Közlekedésmérnök</a:t>
          </a:r>
          <a:endParaRPr lang="hu-HU" sz="1600" dirty="0"/>
        </a:p>
      </dgm:t>
    </dgm:pt>
    <dgm:pt modelId="{49AB5816-DD99-44F9-9D6C-2D487AD9AFC6}" type="parTrans" cxnId="{D59ADD23-D791-4348-95E3-21FA7F208EE9}">
      <dgm:prSet/>
      <dgm:spPr/>
      <dgm:t>
        <a:bodyPr/>
        <a:lstStyle/>
        <a:p>
          <a:endParaRPr lang="hu-HU"/>
        </a:p>
      </dgm:t>
    </dgm:pt>
    <dgm:pt modelId="{15F7BD29-2209-43C2-8FEB-2FC658093636}" type="sibTrans" cxnId="{D59ADD23-D791-4348-95E3-21FA7F208EE9}">
      <dgm:prSet/>
      <dgm:spPr/>
      <dgm:t>
        <a:bodyPr/>
        <a:lstStyle/>
        <a:p>
          <a:endParaRPr lang="hu-HU"/>
        </a:p>
      </dgm:t>
    </dgm:pt>
    <dgm:pt modelId="{9F171E20-A57F-4AD9-905E-97697ECE7A17}">
      <dgm:prSet custT="1"/>
      <dgm:spPr/>
      <dgm:t>
        <a:bodyPr/>
        <a:lstStyle/>
        <a:p>
          <a:r>
            <a:rPr lang="hu-HU" sz="1600" dirty="0" err="1" smtClean="0"/>
            <a:t>Közgaz-dász</a:t>
          </a:r>
          <a:endParaRPr lang="hu-HU" sz="1600" dirty="0"/>
        </a:p>
      </dgm:t>
    </dgm:pt>
    <dgm:pt modelId="{70DFC97D-CA7D-4169-A2CE-D8F094461EF0}" type="parTrans" cxnId="{8800AAFC-1EF9-45D1-B4AB-345972A93900}">
      <dgm:prSet/>
      <dgm:spPr/>
      <dgm:t>
        <a:bodyPr/>
        <a:lstStyle/>
        <a:p>
          <a:endParaRPr lang="hu-HU"/>
        </a:p>
      </dgm:t>
    </dgm:pt>
    <dgm:pt modelId="{CAE60143-534A-48A4-A9D8-FF2A8A70D81C}" type="sibTrans" cxnId="{8800AAFC-1EF9-45D1-B4AB-345972A93900}">
      <dgm:prSet/>
      <dgm:spPr/>
      <dgm:t>
        <a:bodyPr/>
        <a:lstStyle/>
        <a:p>
          <a:endParaRPr lang="hu-HU"/>
        </a:p>
      </dgm:t>
    </dgm:pt>
    <dgm:pt modelId="{02C9737C-749D-462F-8179-41C6D0945B8E}" type="pres">
      <dgm:prSet presAssocID="{DC92EE67-ECC1-4915-9158-1F3CFBFB861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FB070086-6DA1-40B4-BE4E-540DE1B2A697}" type="pres">
      <dgm:prSet presAssocID="{28602173-2CFC-4B7D-ABB7-4AEB43456EEE}" presName="centerShape" presStyleLbl="node0" presStyleIdx="0" presStyleCnt="1"/>
      <dgm:spPr/>
      <dgm:t>
        <a:bodyPr/>
        <a:lstStyle/>
        <a:p>
          <a:endParaRPr lang="hu-HU"/>
        </a:p>
      </dgm:t>
    </dgm:pt>
    <dgm:pt modelId="{83B9F25B-E75F-415F-8127-0E5F5CF2C3E2}" type="pres">
      <dgm:prSet presAssocID="{49AB5816-DD99-44F9-9D6C-2D487AD9AFC6}" presName="Name9" presStyleLbl="parChTrans1D2" presStyleIdx="0" presStyleCnt="6"/>
      <dgm:spPr/>
      <dgm:t>
        <a:bodyPr/>
        <a:lstStyle/>
        <a:p>
          <a:endParaRPr lang="hu-HU"/>
        </a:p>
      </dgm:t>
    </dgm:pt>
    <dgm:pt modelId="{B66E81DE-3103-4A37-B2DF-4842F575F4DB}" type="pres">
      <dgm:prSet presAssocID="{49AB5816-DD99-44F9-9D6C-2D487AD9AFC6}" presName="connTx" presStyleLbl="parChTrans1D2" presStyleIdx="0" presStyleCnt="6"/>
      <dgm:spPr/>
      <dgm:t>
        <a:bodyPr/>
        <a:lstStyle/>
        <a:p>
          <a:endParaRPr lang="hu-HU"/>
        </a:p>
      </dgm:t>
    </dgm:pt>
    <dgm:pt modelId="{6016345F-9900-45A2-A9BF-70F477D2FD80}" type="pres">
      <dgm:prSet presAssocID="{7708073C-9F42-443D-A8BF-0A708DE2DA0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F669337-6F4A-482E-AFAD-7B7149C3048F}" type="pres">
      <dgm:prSet presAssocID="{70DFC97D-CA7D-4169-A2CE-D8F094461EF0}" presName="Name9" presStyleLbl="parChTrans1D2" presStyleIdx="1" presStyleCnt="6"/>
      <dgm:spPr/>
    </dgm:pt>
    <dgm:pt modelId="{F98F1EC7-6EF1-49B0-AC76-B1E9D0EDB0B2}" type="pres">
      <dgm:prSet presAssocID="{70DFC97D-CA7D-4169-A2CE-D8F094461EF0}" presName="connTx" presStyleLbl="parChTrans1D2" presStyleIdx="1" presStyleCnt="6"/>
      <dgm:spPr/>
    </dgm:pt>
    <dgm:pt modelId="{62912037-B985-4597-AE1D-7AC1B3E880F4}" type="pres">
      <dgm:prSet presAssocID="{9F171E20-A57F-4AD9-905E-97697ECE7A17}" presName="node" presStyleLbl="node1" presStyleIdx="1" presStyleCnt="6">
        <dgm:presLayoutVars>
          <dgm:bulletEnabled val="1"/>
        </dgm:presLayoutVars>
      </dgm:prSet>
      <dgm:spPr/>
    </dgm:pt>
    <dgm:pt modelId="{FA95DDB2-CF5D-4022-8381-C058FFAD3AD0}" type="pres">
      <dgm:prSet presAssocID="{8EF7284A-7F9B-429D-995E-44ABC625504C}" presName="Name9" presStyleLbl="parChTrans1D2" presStyleIdx="2" presStyleCnt="6"/>
      <dgm:spPr/>
      <dgm:t>
        <a:bodyPr/>
        <a:lstStyle/>
        <a:p>
          <a:endParaRPr lang="hu-HU"/>
        </a:p>
      </dgm:t>
    </dgm:pt>
    <dgm:pt modelId="{84CC0653-0214-47E6-A9A8-E3C23432BEBD}" type="pres">
      <dgm:prSet presAssocID="{8EF7284A-7F9B-429D-995E-44ABC625504C}" presName="connTx" presStyleLbl="parChTrans1D2" presStyleIdx="2" presStyleCnt="6"/>
      <dgm:spPr/>
      <dgm:t>
        <a:bodyPr/>
        <a:lstStyle/>
        <a:p>
          <a:endParaRPr lang="hu-HU"/>
        </a:p>
      </dgm:t>
    </dgm:pt>
    <dgm:pt modelId="{ADA64905-AD70-41F8-B52A-D3F0E89ABCDF}" type="pres">
      <dgm:prSet presAssocID="{3F49BC6C-2438-4BFD-8C85-917F6767B04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DCE9C14-9200-4F61-ACB0-8191E7D38A92}" type="pres">
      <dgm:prSet presAssocID="{2472C345-EBDC-4C98-A0D4-884F01B730D8}" presName="Name9" presStyleLbl="parChTrans1D2" presStyleIdx="3" presStyleCnt="6"/>
      <dgm:spPr/>
      <dgm:t>
        <a:bodyPr/>
        <a:lstStyle/>
        <a:p>
          <a:endParaRPr lang="hu-HU"/>
        </a:p>
      </dgm:t>
    </dgm:pt>
    <dgm:pt modelId="{861F5DB5-F9ED-471B-AF74-D6C2F31CC2B0}" type="pres">
      <dgm:prSet presAssocID="{2472C345-EBDC-4C98-A0D4-884F01B730D8}" presName="connTx" presStyleLbl="parChTrans1D2" presStyleIdx="3" presStyleCnt="6"/>
      <dgm:spPr/>
      <dgm:t>
        <a:bodyPr/>
        <a:lstStyle/>
        <a:p>
          <a:endParaRPr lang="hu-HU"/>
        </a:p>
      </dgm:t>
    </dgm:pt>
    <dgm:pt modelId="{3627EDCF-505A-4D76-BF1A-E4ABBA84C108}" type="pres">
      <dgm:prSet presAssocID="{77369BB2-0518-48C0-8F78-F1C604177CC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FBB1A1C-0130-4CF2-BD08-5BF3ACA0A67F}" type="pres">
      <dgm:prSet presAssocID="{24CB65B8-2EE9-49A3-992D-408170DF5121}" presName="Name9" presStyleLbl="parChTrans1D2" presStyleIdx="4" presStyleCnt="6"/>
      <dgm:spPr/>
      <dgm:t>
        <a:bodyPr/>
        <a:lstStyle/>
        <a:p>
          <a:endParaRPr lang="hu-HU"/>
        </a:p>
      </dgm:t>
    </dgm:pt>
    <dgm:pt modelId="{DD637551-AE02-4347-AD40-ECBD2D6F9806}" type="pres">
      <dgm:prSet presAssocID="{24CB65B8-2EE9-49A3-992D-408170DF5121}" presName="connTx" presStyleLbl="parChTrans1D2" presStyleIdx="4" presStyleCnt="6"/>
      <dgm:spPr/>
      <dgm:t>
        <a:bodyPr/>
        <a:lstStyle/>
        <a:p>
          <a:endParaRPr lang="hu-HU"/>
        </a:p>
      </dgm:t>
    </dgm:pt>
    <dgm:pt modelId="{40339AB5-9589-418E-841B-0E5CF9CE4EDB}" type="pres">
      <dgm:prSet presAssocID="{DAF6D512-1908-436D-960A-BCCE0E932F2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29DF578-CC31-4AFE-AAB3-C46C3162F32D}" type="pres">
      <dgm:prSet presAssocID="{ACFB1084-AC87-436C-A0FF-E5DEE977C82C}" presName="Name9" presStyleLbl="parChTrans1D2" presStyleIdx="5" presStyleCnt="6"/>
      <dgm:spPr/>
      <dgm:t>
        <a:bodyPr/>
        <a:lstStyle/>
        <a:p>
          <a:endParaRPr lang="hu-HU"/>
        </a:p>
      </dgm:t>
    </dgm:pt>
    <dgm:pt modelId="{544307E6-5234-4288-96D4-C10CBB1BEC76}" type="pres">
      <dgm:prSet presAssocID="{ACFB1084-AC87-436C-A0FF-E5DEE977C82C}" presName="connTx" presStyleLbl="parChTrans1D2" presStyleIdx="5" presStyleCnt="6"/>
      <dgm:spPr/>
      <dgm:t>
        <a:bodyPr/>
        <a:lstStyle/>
        <a:p>
          <a:endParaRPr lang="hu-HU"/>
        </a:p>
      </dgm:t>
    </dgm:pt>
    <dgm:pt modelId="{4217B320-6B3F-45C6-8FE0-0CB3AD814152}" type="pres">
      <dgm:prSet presAssocID="{AA21FD91-5C0D-4BA1-B584-0571AD98BD0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F63D1605-B4A2-4E4F-AE34-AF3D955AFD33}" type="presOf" srcId="{ACFB1084-AC87-436C-A0FF-E5DEE977C82C}" destId="{829DF578-CC31-4AFE-AAB3-C46C3162F32D}" srcOrd="0" destOrd="0" presId="urn:microsoft.com/office/officeart/2005/8/layout/radial1"/>
    <dgm:cxn modelId="{4BC41AAC-2609-4266-BCE0-29EBC2802AD4}" type="presOf" srcId="{9F171E20-A57F-4AD9-905E-97697ECE7A17}" destId="{62912037-B985-4597-AE1D-7AC1B3E880F4}" srcOrd="0" destOrd="0" presId="urn:microsoft.com/office/officeart/2005/8/layout/radial1"/>
    <dgm:cxn modelId="{43379F5A-B7D1-48DC-828D-DE7CA331E14C}" type="presOf" srcId="{8EF7284A-7F9B-429D-995E-44ABC625504C}" destId="{84CC0653-0214-47E6-A9A8-E3C23432BEBD}" srcOrd="1" destOrd="0" presId="urn:microsoft.com/office/officeart/2005/8/layout/radial1"/>
    <dgm:cxn modelId="{C83EE6B7-0079-42C7-800C-A3F4EF38D461}" type="presOf" srcId="{DC92EE67-ECC1-4915-9158-1F3CFBFB861A}" destId="{02C9737C-749D-462F-8179-41C6D0945B8E}" srcOrd="0" destOrd="0" presId="urn:microsoft.com/office/officeart/2005/8/layout/radial1"/>
    <dgm:cxn modelId="{61799AEB-B38A-4364-B1B1-FA0B02CF4241}" type="presOf" srcId="{77369BB2-0518-48C0-8F78-F1C604177CCE}" destId="{3627EDCF-505A-4D76-BF1A-E4ABBA84C108}" srcOrd="0" destOrd="0" presId="urn:microsoft.com/office/officeart/2005/8/layout/radial1"/>
    <dgm:cxn modelId="{C720BD00-9647-4DCA-81E9-EAC8BA98F8B0}" srcId="{DC92EE67-ECC1-4915-9158-1F3CFBFB861A}" destId="{28602173-2CFC-4B7D-ABB7-4AEB43456EEE}" srcOrd="0" destOrd="0" parTransId="{E1FE822E-EA4C-44FB-8B52-8DD293B05F76}" sibTransId="{D204D4AB-6000-4AF9-AF09-3AA4659CBF20}"/>
    <dgm:cxn modelId="{05878022-B69F-41A3-BFD3-A4BEB98475C6}" srcId="{28602173-2CFC-4B7D-ABB7-4AEB43456EEE}" destId="{77369BB2-0518-48C0-8F78-F1C604177CCE}" srcOrd="3" destOrd="0" parTransId="{2472C345-EBDC-4C98-A0D4-884F01B730D8}" sibTransId="{D40CBC22-2597-402C-A788-F3BFCE7383D9}"/>
    <dgm:cxn modelId="{8263B2D4-0DE2-4006-941B-765383272563}" type="presOf" srcId="{2472C345-EBDC-4C98-A0D4-884F01B730D8}" destId="{CDCE9C14-9200-4F61-ACB0-8191E7D38A92}" srcOrd="0" destOrd="0" presId="urn:microsoft.com/office/officeart/2005/8/layout/radial1"/>
    <dgm:cxn modelId="{730B9E6F-E0E2-46CE-AEF5-F61519678B48}" srcId="{28602173-2CFC-4B7D-ABB7-4AEB43456EEE}" destId="{AA21FD91-5C0D-4BA1-B584-0571AD98BD0C}" srcOrd="5" destOrd="0" parTransId="{ACFB1084-AC87-436C-A0FF-E5DEE977C82C}" sibTransId="{4B9A2754-A0CC-4E3E-9DA6-276862069974}"/>
    <dgm:cxn modelId="{1723D191-E453-470A-8998-E28E22C2E7CE}" type="presOf" srcId="{7708073C-9F42-443D-A8BF-0A708DE2DA03}" destId="{6016345F-9900-45A2-A9BF-70F477D2FD80}" srcOrd="0" destOrd="0" presId="urn:microsoft.com/office/officeart/2005/8/layout/radial1"/>
    <dgm:cxn modelId="{DE97FDF3-BA25-472A-AA27-86545C239D90}" type="presOf" srcId="{2472C345-EBDC-4C98-A0D4-884F01B730D8}" destId="{861F5DB5-F9ED-471B-AF74-D6C2F31CC2B0}" srcOrd="1" destOrd="0" presId="urn:microsoft.com/office/officeart/2005/8/layout/radial1"/>
    <dgm:cxn modelId="{3B97F2D9-9D7F-4486-9AAB-E24AF131172E}" type="presOf" srcId="{ACFB1084-AC87-436C-A0FF-E5DEE977C82C}" destId="{544307E6-5234-4288-96D4-C10CBB1BEC76}" srcOrd="1" destOrd="0" presId="urn:microsoft.com/office/officeart/2005/8/layout/radial1"/>
    <dgm:cxn modelId="{26F0D85F-16ED-4F67-94E6-579F6F45C38E}" type="presOf" srcId="{70DFC97D-CA7D-4169-A2CE-D8F094461EF0}" destId="{F98F1EC7-6EF1-49B0-AC76-B1E9D0EDB0B2}" srcOrd="1" destOrd="0" presId="urn:microsoft.com/office/officeart/2005/8/layout/radial1"/>
    <dgm:cxn modelId="{385C35D5-5295-4330-A87A-09C86F1ABEF1}" type="presOf" srcId="{8EF7284A-7F9B-429D-995E-44ABC625504C}" destId="{FA95DDB2-CF5D-4022-8381-C058FFAD3AD0}" srcOrd="0" destOrd="0" presId="urn:microsoft.com/office/officeart/2005/8/layout/radial1"/>
    <dgm:cxn modelId="{8800AAFC-1EF9-45D1-B4AB-345972A93900}" srcId="{28602173-2CFC-4B7D-ABB7-4AEB43456EEE}" destId="{9F171E20-A57F-4AD9-905E-97697ECE7A17}" srcOrd="1" destOrd="0" parTransId="{70DFC97D-CA7D-4169-A2CE-D8F094461EF0}" sibTransId="{CAE60143-534A-48A4-A9D8-FF2A8A70D81C}"/>
    <dgm:cxn modelId="{2B685B7F-90F5-4173-88C2-5C514A55202A}" type="presOf" srcId="{70DFC97D-CA7D-4169-A2CE-D8F094461EF0}" destId="{0F669337-6F4A-482E-AFAD-7B7149C3048F}" srcOrd="0" destOrd="0" presId="urn:microsoft.com/office/officeart/2005/8/layout/radial1"/>
    <dgm:cxn modelId="{8C213747-8CB0-49A8-8CD0-6056BC12B2B3}" srcId="{28602173-2CFC-4B7D-ABB7-4AEB43456EEE}" destId="{3F49BC6C-2438-4BFD-8C85-917F6767B043}" srcOrd="2" destOrd="0" parTransId="{8EF7284A-7F9B-429D-995E-44ABC625504C}" sibTransId="{CADAFEDF-98DF-438D-9262-470C7EFBDF79}"/>
    <dgm:cxn modelId="{A8D9DF47-BB23-40DB-940C-0FBE9B050082}" type="presOf" srcId="{3F49BC6C-2438-4BFD-8C85-917F6767B043}" destId="{ADA64905-AD70-41F8-B52A-D3F0E89ABCDF}" srcOrd="0" destOrd="0" presId="urn:microsoft.com/office/officeart/2005/8/layout/radial1"/>
    <dgm:cxn modelId="{AD88E12F-13C2-423C-92E9-8E91CF31977A}" type="presOf" srcId="{DAF6D512-1908-436D-960A-BCCE0E932F2B}" destId="{40339AB5-9589-418E-841B-0E5CF9CE4EDB}" srcOrd="0" destOrd="0" presId="urn:microsoft.com/office/officeart/2005/8/layout/radial1"/>
    <dgm:cxn modelId="{420D6EBE-C521-4B50-9B43-56ED318116FE}" type="presOf" srcId="{49AB5816-DD99-44F9-9D6C-2D487AD9AFC6}" destId="{83B9F25B-E75F-415F-8127-0E5F5CF2C3E2}" srcOrd="0" destOrd="0" presId="urn:microsoft.com/office/officeart/2005/8/layout/radial1"/>
    <dgm:cxn modelId="{D4EC2CF4-32C0-4549-905B-DFAF45E88C22}" type="presOf" srcId="{24CB65B8-2EE9-49A3-992D-408170DF5121}" destId="{DD637551-AE02-4347-AD40-ECBD2D6F9806}" srcOrd="1" destOrd="0" presId="urn:microsoft.com/office/officeart/2005/8/layout/radial1"/>
    <dgm:cxn modelId="{B9C8007F-BC80-41AD-B306-164C236E01EE}" type="presOf" srcId="{28602173-2CFC-4B7D-ABB7-4AEB43456EEE}" destId="{FB070086-6DA1-40B4-BE4E-540DE1B2A697}" srcOrd="0" destOrd="0" presId="urn:microsoft.com/office/officeart/2005/8/layout/radial1"/>
    <dgm:cxn modelId="{A9C35A43-0A08-4385-8C80-2C3341F7709F}" type="presOf" srcId="{24CB65B8-2EE9-49A3-992D-408170DF5121}" destId="{3FBB1A1C-0130-4CF2-BD08-5BF3ACA0A67F}" srcOrd="0" destOrd="0" presId="urn:microsoft.com/office/officeart/2005/8/layout/radial1"/>
    <dgm:cxn modelId="{D59ADD23-D791-4348-95E3-21FA7F208EE9}" srcId="{28602173-2CFC-4B7D-ABB7-4AEB43456EEE}" destId="{7708073C-9F42-443D-A8BF-0A708DE2DA03}" srcOrd="0" destOrd="0" parTransId="{49AB5816-DD99-44F9-9D6C-2D487AD9AFC6}" sibTransId="{15F7BD29-2209-43C2-8FEB-2FC658093636}"/>
    <dgm:cxn modelId="{99A1920A-E6EA-4708-8986-58E3E4E5B146}" type="presOf" srcId="{AA21FD91-5C0D-4BA1-B584-0571AD98BD0C}" destId="{4217B320-6B3F-45C6-8FE0-0CB3AD814152}" srcOrd="0" destOrd="0" presId="urn:microsoft.com/office/officeart/2005/8/layout/radial1"/>
    <dgm:cxn modelId="{5E5D920B-F03B-445D-BFBF-59956856FDAC}" type="presOf" srcId="{49AB5816-DD99-44F9-9D6C-2D487AD9AFC6}" destId="{B66E81DE-3103-4A37-B2DF-4842F575F4DB}" srcOrd="1" destOrd="0" presId="urn:microsoft.com/office/officeart/2005/8/layout/radial1"/>
    <dgm:cxn modelId="{BC9DF362-3027-4ADB-AECE-6CED043775FF}" srcId="{28602173-2CFC-4B7D-ABB7-4AEB43456EEE}" destId="{DAF6D512-1908-436D-960A-BCCE0E932F2B}" srcOrd="4" destOrd="0" parTransId="{24CB65B8-2EE9-49A3-992D-408170DF5121}" sibTransId="{B44A65EB-8637-4664-B389-2F14000F26D7}"/>
    <dgm:cxn modelId="{A91984AF-5FF7-4932-918A-4E7F094C63BE}" type="presParOf" srcId="{02C9737C-749D-462F-8179-41C6D0945B8E}" destId="{FB070086-6DA1-40B4-BE4E-540DE1B2A697}" srcOrd="0" destOrd="0" presId="urn:microsoft.com/office/officeart/2005/8/layout/radial1"/>
    <dgm:cxn modelId="{0A41E4A1-0082-4A6A-9A95-3AE4B11AD25E}" type="presParOf" srcId="{02C9737C-749D-462F-8179-41C6D0945B8E}" destId="{83B9F25B-E75F-415F-8127-0E5F5CF2C3E2}" srcOrd="1" destOrd="0" presId="urn:microsoft.com/office/officeart/2005/8/layout/radial1"/>
    <dgm:cxn modelId="{EF0AD775-13F8-41E5-9FCE-37E7A10749E0}" type="presParOf" srcId="{83B9F25B-E75F-415F-8127-0E5F5CF2C3E2}" destId="{B66E81DE-3103-4A37-B2DF-4842F575F4DB}" srcOrd="0" destOrd="0" presId="urn:microsoft.com/office/officeart/2005/8/layout/radial1"/>
    <dgm:cxn modelId="{836CBC02-E182-4DF2-9A2A-39BDFF6F1307}" type="presParOf" srcId="{02C9737C-749D-462F-8179-41C6D0945B8E}" destId="{6016345F-9900-45A2-A9BF-70F477D2FD80}" srcOrd="2" destOrd="0" presId="urn:microsoft.com/office/officeart/2005/8/layout/radial1"/>
    <dgm:cxn modelId="{2A0201FA-FB89-42BE-BE0B-932CED697509}" type="presParOf" srcId="{02C9737C-749D-462F-8179-41C6D0945B8E}" destId="{0F669337-6F4A-482E-AFAD-7B7149C3048F}" srcOrd="3" destOrd="0" presId="urn:microsoft.com/office/officeart/2005/8/layout/radial1"/>
    <dgm:cxn modelId="{123C63EE-B183-468C-8776-80A26ECEFDE4}" type="presParOf" srcId="{0F669337-6F4A-482E-AFAD-7B7149C3048F}" destId="{F98F1EC7-6EF1-49B0-AC76-B1E9D0EDB0B2}" srcOrd="0" destOrd="0" presId="urn:microsoft.com/office/officeart/2005/8/layout/radial1"/>
    <dgm:cxn modelId="{31DC4283-0BD4-4442-AEF9-61E7A23BB34C}" type="presParOf" srcId="{02C9737C-749D-462F-8179-41C6D0945B8E}" destId="{62912037-B985-4597-AE1D-7AC1B3E880F4}" srcOrd="4" destOrd="0" presId="urn:microsoft.com/office/officeart/2005/8/layout/radial1"/>
    <dgm:cxn modelId="{CCEB3AEC-78E1-4687-AEBF-0FED660F2E02}" type="presParOf" srcId="{02C9737C-749D-462F-8179-41C6D0945B8E}" destId="{FA95DDB2-CF5D-4022-8381-C058FFAD3AD0}" srcOrd="5" destOrd="0" presId="urn:microsoft.com/office/officeart/2005/8/layout/radial1"/>
    <dgm:cxn modelId="{1830EAB6-DA6B-4AE8-948D-E4B098A27C8E}" type="presParOf" srcId="{FA95DDB2-CF5D-4022-8381-C058FFAD3AD0}" destId="{84CC0653-0214-47E6-A9A8-E3C23432BEBD}" srcOrd="0" destOrd="0" presId="urn:microsoft.com/office/officeart/2005/8/layout/radial1"/>
    <dgm:cxn modelId="{2DF8650B-3105-4299-B0DC-967D8CEC5C56}" type="presParOf" srcId="{02C9737C-749D-462F-8179-41C6D0945B8E}" destId="{ADA64905-AD70-41F8-B52A-D3F0E89ABCDF}" srcOrd="6" destOrd="0" presId="urn:microsoft.com/office/officeart/2005/8/layout/radial1"/>
    <dgm:cxn modelId="{7F66E44C-595B-4E74-BBCB-251419D20543}" type="presParOf" srcId="{02C9737C-749D-462F-8179-41C6D0945B8E}" destId="{CDCE9C14-9200-4F61-ACB0-8191E7D38A92}" srcOrd="7" destOrd="0" presId="urn:microsoft.com/office/officeart/2005/8/layout/radial1"/>
    <dgm:cxn modelId="{A3F8BA7F-8FFC-498B-8696-DD638833587C}" type="presParOf" srcId="{CDCE9C14-9200-4F61-ACB0-8191E7D38A92}" destId="{861F5DB5-F9ED-471B-AF74-D6C2F31CC2B0}" srcOrd="0" destOrd="0" presId="urn:microsoft.com/office/officeart/2005/8/layout/radial1"/>
    <dgm:cxn modelId="{09945A21-2570-4770-8066-40E5B56D208F}" type="presParOf" srcId="{02C9737C-749D-462F-8179-41C6D0945B8E}" destId="{3627EDCF-505A-4D76-BF1A-E4ABBA84C108}" srcOrd="8" destOrd="0" presId="urn:microsoft.com/office/officeart/2005/8/layout/radial1"/>
    <dgm:cxn modelId="{A8E0EC9C-2C83-4B05-BC11-3D572217C977}" type="presParOf" srcId="{02C9737C-749D-462F-8179-41C6D0945B8E}" destId="{3FBB1A1C-0130-4CF2-BD08-5BF3ACA0A67F}" srcOrd="9" destOrd="0" presId="urn:microsoft.com/office/officeart/2005/8/layout/radial1"/>
    <dgm:cxn modelId="{6425BC47-B4BC-4B60-9343-81602E7DF778}" type="presParOf" srcId="{3FBB1A1C-0130-4CF2-BD08-5BF3ACA0A67F}" destId="{DD637551-AE02-4347-AD40-ECBD2D6F9806}" srcOrd="0" destOrd="0" presId="urn:microsoft.com/office/officeart/2005/8/layout/radial1"/>
    <dgm:cxn modelId="{C3A8F3B0-51E0-4F42-B4AD-C4581C7A6722}" type="presParOf" srcId="{02C9737C-749D-462F-8179-41C6D0945B8E}" destId="{40339AB5-9589-418E-841B-0E5CF9CE4EDB}" srcOrd="10" destOrd="0" presId="urn:microsoft.com/office/officeart/2005/8/layout/radial1"/>
    <dgm:cxn modelId="{A87B050D-77FC-48A2-9E43-1077F18E26D4}" type="presParOf" srcId="{02C9737C-749D-462F-8179-41C6D0945B8E}" destId="{829DF578-CC31-4AFE-AAB3-C46C3162F32D}" srcOrd="11" destOrd="0" presId="urn:microsoft.com/office/officeart/2005/8/layout/radial1"/>
    <dgm:cxn modelId="{D8963736-16C9-4EF2-BA99-BD0802686787}" type="presParOf" srcId="{829DF578-CC31-4AFE-AAB3-C46C3162F32D}" destId="{544307E6-5234-4288-96D4-C10CBB1BEC76}" srcOrd="0" destOrd="0" presId="urn:microsoft.com/office/officeart/2005/8/layout/radial1"/>
    <dgm:cxn modelId="{663A91D5-C78A-49E0-8A62-C3EE00B3CC1F}" type="presParOf" srcId="{02C9737C-749D-462F-8179-41C6D0945B8E}" destId="{4217B320-6B3F-45C6-8FE0-0CB3AD814152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070086-6DA1-40B4-BE4E-540DE1B2A697}">
      <dsp:nvSpPr>
        <dsp:cNvPr id="0" name=""/>
        <dsp:cNvSpPr/>
      </dsp:nvSpPr>
      <dsp:spPr>
        <a:xfrm>
          <a:off x="3621011" y="1820004"/>
          <a:ext cx="1383113" cy="13831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err="1" smtClean="0">
              <a:solidFill>
                <a:schemeClr val="accent6">
                  <a:lumMod val="25000"/>
                </a:schemeClr>
              </a:solidFill>
            </a:rPr>
            <a:t>Közle-kedés-tervező</a:t>
          </a:r>
          <a:endParaRPr lang="hu-HU" sz="20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621011" y="1820004"/>
        <a:ext cx="1383113" cy="1383113"/>
      </dsp:txXfrm>
    </dsp:sp>
    <dsp:sp modelId="{83B9F25B-E75F-415F-8127-0E5F5CF2C3E2}">
      <dsp:nvSpPr>
        <dsp:cNvPr id="0" name=""/>
        <dsp:cNvSpPr/>
      </dsp:nvSpPr>
      <dsp:spPr>
        <a:xfrm rot="16200000">
          <a:off x="4103357" y="1596361"/>
          <a:ext cx="418421" cy="28864"/>
        </a:xfrm>
        <a:custGeom>
          <a:avLst/>
          <a:gdLst/>
          <a:ahLst/>
          <a:cxnLst/>
          <a:rect l="0" t="0" r="0" b="0"/>
          <a:pathLst>
            <a:path>
              <a:moveTo>
                <a:pt x="0" y="14432"/>
              </a:moveTo>
              <a:lnTo>
                <a:pt x="418421" y="14432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500" kern="1200"/>
        </a:p>
      </dsp:txBody>
      <dsp:txXfrm rot="16200000">
        <a:off x="4302107" y="1600333"/>
        <a:ext cx="20921" cy="20921"/>
      </dsp:txXfrm>
    </dsp:sp>
    <dsp:sp modelId="{6016345F-9900-45A2-A9BF-70F477D2FD80}">
      <dsp:nvSpPr>
        <dsp:cNvPr id="0" name=""/>
        <dsp:cNvSpPr/>
      </dsp:nvSpPr>
      <dsp:spPr>
        <a:xfrm>
          <a:off x="3621011" y="18469"/>
          <a:ext cx="1383113" cy="13831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Közlekedésmérnök</a:t>
          </a:r>
          <a:endParaRPr lang="hu-HU" sz="1600" kern="1200" dirty="0"/>
        </a:p>
      </dsp:txBody>
      <dsp:txXfrm>
        <a:off x="3621011" y="18469"/>
        <a:ext cx="1383113" cy="1383113"/>
      </dsp:txXfrm>
    </dsp:sp>
    <dsp:sp modelId="{0F669337-6F4A-482E-AFAD-7B7149C3048F}">
      <dsp:nvSpPr>
        <dsp:cNvPr id="0" name=""/>
        <dsp:cNvSpPr/>
      </dsp:nvSpPr>
      <dsp:spPr>
        <a:xfrm rot="19800000">
          <a:off x="4883444" y="2046745"/>
          <a:ext cx="418421" cy="28864"/>
        </a:xfrm>
        <a:custGeom>
          <a:avLst/>
          <a:gdLst/>
          <a:ahLst/>
          <a:cxnLst/>
          <a:rect l="0" t="0" r="0" b="0"/>
          <a:pathLst>
            <a:path>
              <a:moveTo>
                <a:pt x="0" y="14432"/>
              </a:moveTo>
              <a:lnTo>
                <a:pt x="418421" y="14432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500" kern="1200"/>
        </a:p>
      </dsp:txBody>
      <dsp:txXfrm rot="19800000">
        <a:off x="5082194" y="2050716"/>
        <a:ext cx="20921" cy="20921"/>
      </dsp:txXfrm>
    </dsp:sp>
    <dsp:sp modelId="{62912037-B985-4597-AE1D-7AC1B3E880F4}">
      <dsp:nvSpPr>
        <dsp:cNvPr id="0" name=""/>
        <dsp:cNvSpPr/>
      </dsp:nvSpPr>
      <dsp:spPr>
        <a:xfrm>
          <a:off x="5181186" y="919237"/>
          <a:ext cx="1383113" cy="13831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err="1" smtClean="0"/>
            <a:t>Közgaz-dász</a:t>
          </a:r>
          <a:endParaRPr lang="hu-HU" sz="1600" kern="1200" dirty="0"/>
        </a:p>
      </dsp:txBody>
      <dsp:txXfrm>
        <a:off x="5181186" y="919237"/>
        <a:ext cx="1383113" cy="1383113"/>
      </dsp:txXfrm>
    </dsp:sp>
    <dsp:sp modelId="{FA95DDB2-CF5D-4022-8381-C058FFAD3AD0}">
      <dsp:nvSpPr>
        <dsp:cNvPr id="0" name=""/>
        <dsp:cNvSpPr/>
      </dsp:nvSpPr>
      <dsp:spPr>
        <a:xfrm rot="1800000">
          <a:off x="4883444" y="2947512"/>
          <a:ext cx="418421" cy="28864"/>
        </a:xfrm>
        <a:custGeom>
          <a:avLst/>
          <a:gdLst/>
          <a:ahLst/>
          <a:cxnLst/>
          <a:rect l="0" t="0" r="0" b="0"/>
          <a:pathLst>
            <a:path>
              <a:moveTo>
                <a:pt x="0" y="14432"/>
              </a:moveTo>
              <a:lnTo>
                <a:pt x="418421" y="14432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500" kern="1200"/>
        </a:p>
      </dsp:txBody>
      <dsp:txXfrm rot="1800000">
        <a:off x="5082194" y="2951484"/>
        <a:ext cx="20921" cy="20921"/>
      </dsp:txXfrm>
    </dsp:sp>
    <dsp:sp modelId="{ADA64905-AD70-41F8-B52A-D3F0E89ABCDF}">
      <dsp:nvSpPr>
        <dsp:cNvPr id="0" name=""/>
        <dsp:cNvSpPr/>
      </dsp:nvSpPr>
      <dsp:spPr>
        <a:xfrm>
          <a:off x="5181186" y="2720771"/>
          <a:ext cx="1383113" cy="13831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Város-tervező</a:t>
          </a:r>
          <a:endParaRPr lang="hu-HU" sz="1600" kern="1200" dirty="0"/>
        </a:p>
      </dsp:txBody>
      <dsp:txXfrm>
        <a:off x="5181186" y="2720771"/>
        <a:ext cx="1383113" cy="1383113"/>
      </dsp:txXfrm>
    </dsp:sp>
    <dsp:sp modelId="{CDCE9C14-9200-4F61-ACB0-8191E7D38A92}">
      <dsp:nvSpPr>
        <dsp:cNvPr id="0" name=""/>
        <dsp:cNvSpPr/>
      </dsp:nvSpPr>
      <dsp:spPr>
        <a:xfrm rot="5400000">
          <a:off x="4103357" y="3397896"/>
          <a:ext cx="418421" cy="28864"/>
        </a:xfrm>
        <a:custGeom>
          <a:avLst/>
          <a:gdLst/>
          <a:ahLst/>
          <a:cxnLst/>
          <a:rect l="0" t="0" r="0" b="0"/>
          <a:pathLst>
            <a:path>
              <a:moveTo>
                <a:pt x="0" y="14432"/>
              </a:moveTo>
              <a:lnTo>
                <a:pt x="418421" y="14432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500" kern="1200"/>
        </a:p>
      </dsp:txBody>
      <dsp:txXfrm rot="5400000">
        <a:off x="4302107" y="3401867"/>
        <a:ext cx="20921" cy="20921"/>
      </dsp:txXfrm>
    </dsp:sp>
    <dsp:sp modelId="{3627EDCF-505A-4D76-BF1A-E4ABBA84C108}">
      <dsp:nvSpPr>
        <dsp:cNvPr id="0" name=""/>
        <dsp:cNvSpPr/>
      </dsp:nvSpPr>
      <dsp:spPr>
        <a:xfrm>
          <a:off x="3621011" y="3621538"/>
          <a:ext cx="1383113" cy="13831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Település-fejlesztő</a:t>
          </a:r>
          <a:endParaRPr lang="hu-HU" sz="1600" kern="1200" dirty="0"/>
        </a:p>
      </dsp:txBody>
      <dsp:txXfrm>
        <a:off x="3621011" y="3621538"/>
        <a:ext cx="1383113" cy="1383113"/>
      </dsp:txXfrm>
    </dsp:sp>
    <dsp:sp modelId="{3FBB1A1C-0130-4CF2-BD08-5BF3ACA0A67F}">
      <dsp:nvSpPr>
        <dsp:cNvPr id="0" name=""/>
        <dsp:cNvSpPr/>
      </dsp:nvSpPr>
      <dsp:spPr>
        <a:xfrm rot="9000000">
          <a:off x="3323270" y="2947512"/>
          <a:ext cx="418421" cy="28864"/>
        </a:xfrm>
        <a:custGeom>
          <a:avLst/>
          <a:gdLst/>
          <a:ahLst/>
          <a:cxnLst/>
          <a:rect l="0" t="0" r="0" b="0"/>
          <a:pathLst>
            <a:path>
              <a:moveTo>
                <a:pt x="0" y="14432"/>
              </a:moveTo>
              <a:lnTo>
                <a:pt x="418421" y="14432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500" kern="1200"/>
        </a:p>
      </dsp:txBody>
      <dsp:txXfrm rot="9000000">
        <a:off x="3522020" y="2951484"/>
        <a:ext cx="20921" cy="20921"/>
      </dsp:txXfrm>
    </dsp:sp>
    <dsp:sp modelId="{40339AB5-9589-418E-841B-0E5CF9CE4EDB}">
      <dsp:nvSpPr>
        <dsp:cNvPr id="0" name=""/>
        <dsp:cNvSpPr/>
      </dsp:nvSpPr>
      <dsp:spPr>
        <a:xfrm>
          <a:off x="2060836" y="2720771"/>
          <a:ext cx="1383113" cy="13831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(Város-)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építész</a:t>
          </a:r>
          <a:endParaRPr lang="hu-HU" sz="1600" kern="1200" dirty="0"/>
        </a:p>
      </dsp:txBody>
      <dsp:txXfrm>
        <a:off x="2060836" y="2720771"/>
        <a:ext cx="1383113" cy="1383113"/>
      </dsp:txXfrm>
    </dsp:sp>
    <dsp:sp modelId="{829DF578-CC31-4AFE-AAB3-C46C3162F32D}">
      <dsp:nvSpPr>
        <dsp:cNvPr id="0" name=""/>
        <dsp:cNvSpPr/>
      </dsp:nvSpPr>
      <dsp:spPr>
        <a:xfrm rot="12600000">
          <a:off x="3323270" y="2046745"/>
          <a:ext cx="418421" cy="28864"/>
        </a:xfrm>
        <a:custGeom>
          <a:avLst/>
          <a:gdLst/>
          <a:ahLst/>
          <a:cxnLst/>
          <a:rect l="0" t="0" r="0" b="0"/>
          <a:pathLst>
            <a:path>
              <a:moveTo>
                <a:pt x="0" y="14432"/>
              </a:moveTo>
              <a:lnTo>
                <a:pt x="418421" y="14432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500" kern="1200"/>
        </a:p>
      </dsp:txBody>
      <dsp:txXfrm rot="12600000">
        <a:off x="3522020" y="2050716"/>
        <a:ext cx="20921" cy="20921"/>
      </dsp:txXfrm>
    </dsp:sp>
    <dsp:sp modelId="{4217B320-6B3F-45C6-8FE0-0CB3AD814152}">
      <dsp:nvSpPr>
        <dsp:cNvPr id="0" name=""/>
        <dsp:cNvSpPr/>
      </dsp:nvSpPr>
      <dsp:spPr>
        <a:xfrm>
          <a:off x="2060836" y="919237"/>
          <a:ext cx="1383113" cy="13831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Geográfus</a:t>
          </a:r>
          <a:endParaRPr lang="hu-HU" sz="1800" kern="1200" dirty="0"/>
        </a:p>
      </dsp:txBody>
      <dsp:txXfrm>
        <a:off x="2060836" y="919237"/>
        <a:ext cx="1383113" cy="13831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167D3-4CCF-4CBA-A8D9-7A3B460D908A}" type="datetimeFigureOut">
              <a:rPr lang="hu-HU" smtClean="0"/>
              <a:pPr/>
              <a:t>2012.11.09.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7861C-2480-4AB1-87AF-ABE7D375F3F8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Átellenes sarkain kerekített téglalap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pPr algn="l" eaLnBrk="1" latinLnBrk="0" hangingPunct="1"/>
              <a:t>11/9/2012</a:t>
            </a:fld>
            <a:endParaRPr lang="en-US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pPr algn="r" eaLnBrk="1" latinLnBrk="0" hangingPunct="1"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pPr algn="l" eaLnBrk="1" latinLnBrk="0" hangingPunct="1"/>
              <a:t>11/9/2012</a:t>
            </a:fld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pPr algn="r" eaLnBrk="1" latinLnBrk="0" hangingPunct="1"/>
              <a:t>‹#›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Téglalap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Téglalap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Téglalap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9" name="Dátum helye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pPr algn="l" eaLnBrk="1" latinLnBrk="0" hangingPunct="1"/>
              <a:t>11/9/2012</a:t>
            </a:fld>
            <a:endParaRPr lang="en-US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pPr algn="r" eaLnBrk="1" latinLnBrk="0" hangingPunct="1"/>
              <a:t>‹#›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1" name="Élőláb helye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3" name="Kép helye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hu-H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Kép beszúrásához kattintson az ikonra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pPr algn="l" eaLnBrk="1" latinLnBrk="0" hangingPunct="1"/>
              <a:t>11/9/2012</a:t>
            </a:fld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pPr algn="r" eaLnBrk="1" latinLnBrk="0" hangingPunct="1"/>
              <a:t>‹#›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Átellenes sarkain kerekített téglalap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algn="r" eaLnBrk="1" latinLnBrk="0" hangingPunct="1"/>
            <a:endParaRPr kumimoji="0" lang="en-US" sz="1300" dirty="0">
              <a:solidFill>
                <a:schemeClr val="bg2">
                  <a:tint val="60000"/>
                  <a:satMod val="155000"/>
                </a:schemeClr>
              </a:solidFill>
            </a:endParaRPr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pPr algn="l" eaLnBrk="1" latinLnBrk="0" hangingPunct="1"/>
              <a:t>11/9/2012</a:t>
            </a:fld>
            <a:endParaRPr lang="en-US" sz="1300" dirty="0">
              <a:solidFill>
                <a:schemeClr val="bg2">
                  <a:tint val="60000"/>
                  <a:satMod val="155000"/>
                </a:schemeClr>
              </a:solidFill>
            </a:endParaRPr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pPr algn="r" eaLnBrk="1" latinLnBrk="0" hangingPunct="1"/>
              <a:t>‹#›</a:t>
            </a:fld>
            <a:endParaRPr kumimoji="0" lang="en-US" sz="1600" b="1" dirty="0">
              <a:solidFill>
                <a:schemeClr val="tx2">
                  <a:shade val="90000"/>
                </a:schemeClr>
              </a:solidFill>
              <a:effectLst/>
            </a:endParaRPr>
          </a:p>
        </p:txBody>
      </p:sp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Közlekedéstervezés…</a:t>
            </a:r>
            <a:br>
              <a:rPr lang="hu-HU" dirty="0" smtClean="0"/>
            </a:br>
            <a:r>
              <a:rPr lang="hu-HU" dirty="0" smtClean="0"/>
              <a:t>…no de mi is az?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67744" y="4797152"/>
            <a:ext cx="6560234" cy="1752600"/>
          </a:xfrm>
        </p:spPr>
        <p:txBody>
          <a:bodyPr>
            <a:normAutofit/>
          </a:bodyPr>
          <a:lstStyle/>
          <a:p>
            <a:r>
              <a:rPr lang="hu-HU" dirty="0" smtClean="0"/>
              <a:t>Keserű Imre</a:t>
            </a:r>
          </a:p>
          <a:p>
            <a:r>
              <a:rPr lang="hu-HU" sz="1600" dirty="0" smtClean="0"/>
              <a:t>Tagozatvezető-helyettes</a:t>
            </a:r>
          </a:p>
          <a:p>
            <a:r>
              <a:rPr lang="hu-HU" sz="1600" dirty="0" smtClean="0"/>
              <a:t>KTI Közlekedéstudományi  Intézet Nonprofit Kft.</a:t>
            </a:r>
            <a:endParaRPr lang="hu-H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8676258" cy="4625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871526"/>
          </a:xfrm>
        </p:spPr>
        <p:txBody>
          <a:bodyPr/>
          <a:lstStyle/>
          <a:p>
            <a:r>
              <a:rPr lang="hu-HU" dirty="0" err="1" smtClean="0"/>
              <a:t>Place</a:t>
            </a:r>
            <a:r>
              <a:rPr lang="hu-HU" dirty="0" smtClean="0"/>
              <a:t> </a:t>
            </a:r>
            <a:r>
              <a:rPr lang="hu-HU" dirty="0" err="1" smtClean="0"/>
              <a:t>making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8532440" cy="364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ím 2"/>
          <p:cNvSpPr txBox="1">
            <a:spLocks/>
          </p:cNvSpPr>
          <p:nvPr/>
        </p:nvSpPr>
        <p:spPr>
          <a:xfrm>
            <a:off x="457200" y="253218"/>
            <a:ext cx="8229600" cy="799518"/>
          </a:xfrm>
          <a:prstGeom prst="rect">
            <a:avLst/>
          </a:prstGeom>
        </p:spPr>
        <p:txBody>
          <a:bodyPr/>
          <a:lstStyle/>
          <a:p>
            <a:pPr marL="54864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6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Place making</a:t>
            </a:r>
            <a:endParaRPr kumimoji="0" lang="hu-HU" sz="4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Save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woodhead</a:t>
            </a:r>
            <a:r>
              <a:rPr lang="hu-HU" dirty="0" smtClean="0"/>
              <a:t> </a:t>
            </a:r>
            <a:r>
              <a:rPr lang="hu-HU" dirty="0" err="1" smtClean="0"/>
              <a:t>tunnel</a:t>
            </a:r>
            <a:endParaRPr lang="hu-HU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7" descr="buchanan3"/>
          <p:cNvPicPr>
            <a:picLocks noChangeAspect="1" noChangeArrowheads="1"/>
          </p:cNvPicPr>
          <p:nvPr/>
        </p:nvPicPr>
        <p:blipFill>
          <a:blip r:embed="rId3" cstate="print"/>
          <a:srcRect l="50000" t="35027" b="47444"/>
          <a:stretch>
            <a:fillRect/>
          </a:stretch>
        </p:blipFill>
        <p:spPr bwMode="auto">
          <a:xfrm>
            <a:off x="5786438" y="5192713"/>
            <a:ext cx="3357562" cy="1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0"/>
            <a:ext cx="4932363" cy="642938"/>
          </a:xfrm>
          <a:prstGeom prst="rect">
            <a:avLst/>
          </a:prstGeom>
        </p:spPr>
        <p:txBody>
          <a:bodyPr rIns="91440" rtlCol="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Jövőkép</a:t>
            </a:r>
            <a:r>
              <a:rPr kumimoji="0" lang="hu-HU" sz="3600" b="0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a 60-as évekből</a:t>
            </a:r>
            <a:endParaRPr kumimoji="0" lang="en-GB" sz="3600" b="0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Mágikus körforgalom</a:t>
            </a:r>
            <a:endParaRPr lang="hu-HU" dirty="0"/>
          </a:p>
        </p:txBody>
      </p:sp>
      <p:pic>
        <p:nvPicPr>
          <p:cNvPr id="6148" name="Picture 4" descr="http://historc.files.wordpress.com/2012/02/swindo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2763" y="2708920"/>
            <a:ext cx="6761725" cy="3960440"/>
          </a:xfrm>
          <a:prstGeom prst="rect">
            <a:avLst/>
          </a:prstGeom>
          <a:noFill/>
        </p:spPr>
      </p:pic>
      <p:pic>
        <p:nvPicPr>
          <p:cNvPr id="6146" name="Picture 2" descr="http://upload.wikimedia.org/wikipedia/commons/thumb/5/58/Magic_Roundabout_Schild_db.jpg/250px-Magic_Roundabout_Schild_d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2381250" cy="1790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Paradigmaváltás:</a:t>
            </a:r>
            <a:br>
              <a:rPr lang="hu-HU" dirty="0" smtClean="0"/>
            </a:br>
            <a:r>
              <a:rPr lang="hu-HU" dirty="0" smtClean="0"/>
              <a:t>a város a gyalogosoké, bicikliseké (is)</a:t>
            </a:r>
            <a:endParaRPr lang="hu-HU" dirty="0"/>
          </a:p>
        </p:txBody>
      </p:sp>
      <p:pic>
        <p:nvPicPr>
          <p:cNvPr id="40962" name="Picture 2" descr="http://img.timeinc.net/time/europe/magazine/2008/0225/360_spaces_0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4302093" cy="2808312"/>
          </a:xfrm>
          <a:prstGeom prst="rect">
            <a:avLst/>
          </a:prstGeom>
          <a:noFill/>
        </p:spPr>
      </p:pic>
      <p:pic>
        <p:nvPicPr>
          <p:cNvPr id="40965" name="Picture 5" descr="seven_dia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077073"/>
            <a:ext cx="5256584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51520" y="4509120"/>
            <a:ext cx="6696075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en-GB" dirty="0" err="1"/>
              <a:t>Drachten</a:t>
            </a:r>
            <a:r>
              <a:rPr lang="en-GB" dirty="0"/>
              <a:t>, Friesland – </a:t>
            </a:r>
            <a:r>
              <a:rPr lang="hu-HU" dirty="0" smtClean="0"/>
              <a:t>Hollandia</a:t>
            </a:r>
            <a:endParaRPr lang="en-GB" dirty="0"/>
          </a:p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en-GB" dirty="0"/>
              <a:t>22,000 </a:t>
            </a:r>
            <a:r>
              <a:rPr lang="hu-HU" dirty="0" smtClean="0"/>
              <a:t>jármű/nap</a:t>
            </a:r>
            <a:endParaRPr lang="en-GB" dirty="0"/>
          </a:p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hu-HU" dirty="0" smtClean="0"/>
              <a:t>Tervező</a:t>
            </a:r>
            <a:r>
              <a:rPr lang="en-GB" dirty="0" smtClean="0"/>
              <a:t>: </a:t>
            </a:r>
            <a:r>
              <a:rPr lang="en-GB" dirty="0" err="1"/>
              <a:t>Monderman</a:t>
            </a:r>
            <a:r>
              <a:rPr lang="en-GB" dirty="0"/>
              <a:t> </a:t>
            </a:r>
            <a:r>
              <a:rPr lang="en-GB" dirty="0" smtClean="0"/>
              <a:t>2003</a:t>
            </a:r>
            <a:endParaRPr lang="en-GB" dirty="0"/>
          </a:p>
        </p:txBody>
      </p:sp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6084168" y="253218"/>
            <a:ext cx="2602632" cy="1143000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Shared</a:t>
            </a:r>
            <a:r>
              <a:rPr lang="hu-HU" dirty="0" smtClean="0"/>
              <a:t> </a:t>
            </a:r>
            <a:r>
              <a:rPr lang="hu-HU" dirty="0" err="1" smtClean="0"/>
              <a:t>space</a:t>
            </a:r>
            <a:endParaRPr lang="hu-HU" dirty="0"/>
          </a:p>
        </p:txBody>
      </p:sp>
      <p:pic>
        <p:nvPicPr>
          <p:cNvPr id="21506" name="Picture 2" descr="http://media.treehugger.com/assets/images/2011/10/dracht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212976"/>
            <a:ext cx="5184576" cy="3444041"/>
          </a:xfrm>
          <a:prstGeom prst="rect">
            <a:avLst/>
          </a:prstGeom>
          <a:noFill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9992" cy="338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7793" y="2806612"/>
            <a:ext cx="5406207" cy="40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/>
          <a:srcRect l="4848" t="22743" r="4665" b="4695"/>
          <a:stretch>
            <a:fillRect/>
          </a:stretch>
        </p:blipFill>
        <p:spPr>
          <a:xfrm>
            <a:off x="179512" y="1196752"/>
            <a:ext cx="4464496" cy="4968552"/>
          </a:xfrm>
          <a:prstGeom prst="rect">
            <a:avLst/>
          </a:prstGeom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4248472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1115616" y="623731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Előtte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5508104" y="623731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Utána</a:t>
            </a:r>
            <a:endParaRPr lang="hu-HU" dirty="0"/>
          </a:p>
        </p:txBody>
      </p:sp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871526"/>
          </a:xfrm>
        </p:spPr>
        <p:txBody>
          <a:bodyPr/>
          <a:lstStyle/>
          <a:p>
            <a:r>
              <a:rPr lang="hu-HU" dirty="0" err="1" smtClean="0"/>
              <a:t>Shared</a:t>
            </a:r>
            <a:r>
              <a:rPr lang="hu-HU" dirty="0" smtClean="0"/>
              <a:t> </a:t>
            </a:r>
            <a:r>
              <a:rPr lang="hu-HU" dirty="0" err="1" smtClean="0"/>
              <a:t>space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542139" cy="638033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63" y="0"/>
            <a:ext cx="312420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2288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 l="4848" r="16991" b="11234"/>
          <a:stretch>
            <a:fillRect/>
          </a:stretch>
        </p:blipFill>
        <p:spPr bwMode="auto">
          <a:xfrm>
            <a:off x="5357813" y="0"/>
            <a:ext cx="3786187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14688"/>
            <a:ext cx="5080000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48250" y="3214688"/>
            <a:ext cx="4095750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75" y="3214688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Idősek mobilitása</a:t>
            </a:r>
            <a:endParaRPr lang="hu-HU" dirty="0"/>
          </a:p>
        </p:txBody>
      </p:sp>
      <p:pic>
        <p:nvPicPr>
          <p:cNvPr id="4" name="Picture 8" descr="shopping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7941" r="20193" b="2991"/>
          <a:stretch>
            <a:fillRect/>
          </a:stretch>
        </p:blipFill>
        <p:spPr>
          <a:xfrm>
            <a:off x="539552" y="548680"/>
            <a:ext cx="2731717" cy="3427010"/>
          </a:xfrm>
          <a:noFill/>
          <a:ln/>
        </p:spPr>
      </p:pic>
      <p:graphicFrame>
        <p:nvGraphicFramePr>
          <p:cNvPr id="1026" name="Object 2"/>
          <p:cNvGraphicFramePr>
            <a:graphicFrameLocks noGrp="1" noChangeAspect="1"/>
          </p:cNvGraphicFramePr>
          <p:nvPr/>
        </p:nvGraphicFramePr>
        <p:xfrm>
          <a:off x="6588224" y="3068960"/>
          <a:ext cx="2155825" cy="3260725"/>
        </p:xfrm>
        <a:graphic>
          <a:graphicData uri="http://schemas.openxmlformats.org/presentationml/2006/ole">
            <p:oleObj spid="_x0000_s1026" name="Photo Editor Photo" r:id="rId4" imgW="3495238" imgH="5285714" progId="">
              <p:embed/>
            </p:oleObj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1844824"/>
            <a:ext cx="226825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zövegdoboz 12"/>
          <p:cNvSpPr txBox="1"/>
          <p:nvPr/>
        </p:nvSpPr>
        <p:spPr>
          <a:xfrm>
            <a:off x="467544" y="4149080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2400" dirty="0" smtClean="0"/>
              <a:t>Járda és kerékpárút elkülönítése</a:t>
            </a:r>
          </a:p>
          <a:p>
            <a:pPr>
              <a:buFont typeface="Arial" pitchFamily="34" charset="0"/>
              <a:buChar char="•"/>
            </a:pPr>
            <a:r>
              <a:rPr lang="hu-HU" sz="2400" dirty="0" smtClean="0"/>
              <a:t>Minél kevesebb lépcső</a:t>
            </a:r>
          </a:p>
          <a:p>
            <a:pPr>
              <a:buFont typeface="Arial" pitchFamily="34" charset="0"/>
              <a:buChar char="•"/>
            </a:pPr>
            <a:r>
              <a:rPr lang="hu-HU" sz="2400" dirty="0" smtClean="0"/>
              <a:t>Átlátható jelzésrendszer</a:t>
            </a:r>
          </a:p>
          <a:p>
            <a:pPr>
              <a:buFont typeface="Arial" pitchFamily="34" charset="0"/>
              <a:buChar char="•"/>
            </a:pPr>
            <a:r>
              <a:rPr lang="hu-HU" sz="2400" dirty="0" smtClean="0"/>
              <a:t>Robusztus utcabútorok </a:t>
            </a:r>
          </a:p>
          <a:p>
            <a:pPr>
              <a:buFont typeface="Arial" pitchFamily="34" charset="0"/>
              <a:buChar char="•"/>
            </a:pP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Társadalmi egyeztetés</a:t>
            </a:r>
            <a:endParaRPr lang="hu-H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844824"/>
            <a:ext cx="4355976" cy="4612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24944"/>
            <a:ext cx="4240636" cy="272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/>
          <p:nvPr/>
        </p:nvPicPr>
        <p:blipFill>
          <a:blip r:embed="rId2" cstate="print"/>
          <a:srcRect l="27273" t="27218" r="28595" b="22630"/>
          <a:stretch>
            <a:fillRect/>
          </a:stretch>
        </p:blipFill>
        <p:spPr bwMode="auto">
          <a:xfrm>
            <a:off x="2051720" y="2348880"/>
            <a:ext cx="5318957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kezdetek …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Szóval ki az a közlekedéstervező???</a:t>
            </a: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</p:nvPr>
        </p:nvGraphicFramePr>
        <p:xfrm>
          <a:off x="251520" y="1556792"/>
          <a:ext cx="8625136" cy="5023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Köszönöm a figyelmet</a:t>
            </a:r>
            <a:endParaRPr lang="hu-HU" dirty="0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6624736" cy="495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Oxford </a:t>
            </a:r>
            <a:r>
              <a:rPr lang="hu-HU" dirty="0" err="1" smtClean="0"/>
              <a:t>Brookes</a:t>
            </a:r>
            <a:r>
              <a:rPr lang="hu-HU" dirty="0" smtClean="0"/>
              <a:t> University</a:t>
            </a:r>
            <a:endParaRPr lang="hu-HU" dirty="0"/>
          </a:p>
        </p:txBody>
      </p:sp>
      <p:pic>
        <p:nvPicPr>
          <p:cNvPr id="39938" name="Picture 2" descr="http://www.trinity-travel.ru/education/groups/england/classic-english/oxford-brookes-university/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1988840"/>
            <a:ext cx="8089067" cy="3882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Transport</a:t>
            </a:r>
            <a:r>
              <a:rPr lang="hu-HU" dirty="0" smtClean="0"/>
              <a:t> </a:t>
            </a:r>
            <a:r>
              <a:rPr lang="hu-HU" dirty="0" err="1" smtClean="0"/>
              <a:t>Planning</a:t>
            </a:r>
            <a:r>
              <a:rPr lang="hu-HU" dirty="0" smtClean="0"/>
              <a:t> </a:t>
            </a:r>
            <a:r>
              <a:rPr lang="hu-HU" dirty="0" err="1" smtClean="0"/>
              <a:t>MSc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 smtClean="0"/>
              <a:t> Közlekedéspolitika</a:t>
            </a:r>
          </a:p>
          <a:p>
            <a:pPr lvl="1"/>
            <a:r>
              <a:rPr lang="hu-HU" dirty="0" smtClean="0"/>
              <a:t>Egy közlekedéspolitikai vonulat elemzése</a:t>
            </a:r>
          </a:p>
          <a:p>
            <a:pPr lvl="1"/>
            <a:r>
              <a:rPr lang="hu-HU" dirty="0" smtClean="0"/>
              <a:t>Szeminárium - csoportmunka</a:t>
            </a:r>
          </a:p>
          <a:p>
            <a:pPr lvl="1"/>
            <a:r>
              <a:rPr lang="hu-HU" dirty="0" smtClean="0"/>
              <a:t>Írásbeli vizsga - esszé</a:t>
            </a:r>
          </a:p>
          <a:p>
            <a:pPr lvl="1">
              <a:buFont typeface="Courier New" pitchFamily="49" charset="0"/>
              <a:buChar char="o"/>
            </a:pPr>
            <a:endParaRPr lang="hu-HU" dirty="0" smtClean="0"/>
          </a:p>
          <a:p>
            <a:r>
              <a:rPr lang="hu-HU" dirty="0" smtClean="0"/>
              <a:t>Közlekedéstervezési módszerek</a:t>
            </a:r>
          </a:p>
          <a:p>
            <a:pPr lvl="1"/>
            <a:r>
              <a:rPr lang="hu-HU" dirty="0" smtClean="0"/>
              <a:t>Kikérdezés helyi autóbuszmegállóban</a:t>
            </a:r>
          </a:p>
          <a:p>
            <a:pPr lvl="1"/>
            <a:r>
              <a:rPr lang="hu-HU" dirty="0" smtClean="0"/>
              <a:t>Adatok feldolgozása (SPSS)</a:t>
            </a:r>
          </a:p>
          <a:p>
            <a:pPr lvl="1"/>
            <a:r>
              <a:rPr lang="hu-HU" dirty="0" smtClean="0"/>
              <a:t>Eredmények ismertetése (előadás)</a:t>
            </a:r>
          </a:p>
          <a:p>
            <a:pPr lvl="1"/>
            <a:r>
              <a:rPr lang="hu-HU" dirty="0" smtClean="0"/>
              <a:t>Forgalmi modellek értelmezése</a:t>
            </a:r>
          </a:p>
          <a:p>
            <a:pPr lvl="1">
              <a:buNone/>
            </a:pPr>
            <a:endParaRPr lang="hu-HU" dirty="0" smtClean="0"/>
          </a:p>
          <a:p>
            <a:r>
              <a:rPr lang="hu-HU" dirty="0" smtClean="0"/>
              <a:t>Területi tervezés (</a:t>
            </a:r>
            <a:r>
              <a:rPr lang="hu-HU" dirty="0" err="1" smtClean="0"/>
              <a:t>Spatial</a:t>
            </a:r>
            <a:r>
              <a:rPr lang="hu-HU" dirty="0" smtClean="0"/>
              <a:t> </a:t>
            </a:r>
            <a:r>
              <a:rPr lang="hu-HU" dirty="0" err="1" smtClean="0"/>
              <a:t>planning</a:t>
            </a:r>
            <a:r>
              <a:rPr lang="hu-HU" dirty="0" smtClean="0"/>
              <a:t>)</a:t>
            </a:r>
          </a:p>
          <a:p>
            <a:pPr lvl="1"/>
            <a:r>
              <a:rPr lang="hu-HU" dirty="0" smtClean="0"/>
              <a:t>Kormányzati fejlesztési tervek kritikai értékelése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Transport</a:t>
            </a:r>
            <a:r>
              <a:rPr lang="hu-HU" dirty="0" smtClean="0"/>
              <a:t> </a:t>
            </a:r>
            <a:r>
              <a:rPr lang="hu-HU" dirty="0" err="1" smtClean="0"/>
              <a:t>Planning</a:t>
            </a:r>
            <a:r>
              <a:rPr lang="hu-HU" dirty="0" smtClean="0"/>
              <a:t> </a:t>
            </a:r>
            <a:r>
              <a:rPr lang="hu-HU" dirty="0" err="1" smtClean="0"/>
              <a:t>MSc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 közlekedéstervezés aktuális kérdései</a:t>
            </a:r>
          </a:p>
          <a:p>
            <a:pPr lvl="1"/>
            <a:r>
              <a:rPr lang="hu-HU" dirty="0" err="1" smtClean="0"/>
              <a:t>Döntéselőkészítés</a:t>
            </a:r>
            <a:r>
              <a:rPr lang="hu-HU" dirty="0" smtClean="0"/>
              <a:t> és megvalósítás a gyakorlatban</a:t>
            </a:r>
          </a:p>
          <a:p>
            <a:pPr lvl="2"/>
            <a:r>
              <a:rPr lang="hu-HU" dirty="0" err="1" smtClean="0"/>
              <a:t>Lobbielőadás</a:t>
            </a:r>
            <a:r>
              <a:rPr lang="hu-HU" dirty="0" smtClean="0"/>
              <a:t> – </a:t>
            </a:r>
            <a:r>
              <a:rPr lang="hu-HU" dirty="0" err="1" smtClean="0"/>
              <a:t>Woodhead</a:t>
            </a:r>
            <a:r>
              <a:rPr lang="hu-HU" dirty="0" smtClean="0"/>
              <a:t> </a:t>
            </a:r>
            <a:r>
              <a:rPr lang="hu-HU" dirty="0" err="1" smtClean="0"/>
              <a:t>Tunnel</a:t>
            </a:r>
            <a:r>
              <a:rPr lang="hu-HU" dirty="0" smtClean="0"/>
              <a:t>  - szerepjáték</a:t>
            </a:r>
          </a:p>
          <a:p>
            <a:pPr lvl="1"/>
            <a:r>
              <a:rPr lang="hu-HU" dirty="0" smtClean="0"/>
              <a:t>Esettanulmány egy kiválasztott intézkedés előkészítéséről és megvalósulásáról</a:t>
            </a:r>
          </a:p>
          <a:p>
            <a:pPr lvl="2"/>
            <a:r>
              <a:rPr lang="hu-HU" dirty="0" smtClean="0"/>
              <a:t>Interjú a résztvevőkkel, részvétel tanácsülésen, esszé</a:t>
            </a:r>
          </a:p>
          <a:p>
            <a:pPr lvl="1"/>
            <a:r>
              <a:rPr lang="hu-HU" dirty="0" smtClean="0"/>
              <a:t>Helyi közlekedésfejlesztési tervek</a:t>
            </a:r>
          </a:p>
          <a:p>
            <a:pPr lvl="2"/>
            <a:r>
              <a:rPr lang="hu-HU" dirty="0" smtClean="0"/>
              <a:t>Egy  konkrét terv kritikai értékelése</a:t>
            </a:r>
          </a:p>
          <a:p>
            <a:r>
              <a:rPr lang="hu-HU" dirty="0" smtClean="0"/>
              <a:t> Tanulmányi kirándulás</a:t>
            </a:r>
          </a:p>
          <a:p>
            <a:pPr lvl="1"/>
            <a:r>
              <a:rPr lang="hu-HU" dirty="0" smtClean="0"/>
              <a:t>Amszterdam - Rotterdam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Területhasználat és közlekedés</a:t>
            </a:r>
            <a:endParaRPr lang="hu-H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670" y="1772816"/>
            <a:ext cx="644774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Transport</a:t>
            </a:r>
            <a:r>
              <a:rPr lang="hu-HU" dirty="0" smtClean="0"/>
              <a:t> </a:t>
            </a:r>
            <a:r>
              <a:rPr lang="hu-HU" dirty="0" err="1" smtClean="0"/>
              <a:t>Planning</a:t>
            </a:r>
            <a:r>
              <a:rPr lang="hu-HU" dirty="0" smtClean="0"/>
              <a:t> </a:t>
            </a:r>
            <a:r>
              <a:rPr lang="hu-HU" dirty="0" err="1" smtClean="0"/>
              <a:t>MSc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Mobilitásmenedzsment</a:t>
            </a:r>
            <a:endParaRPr lang="hu-HU" dirty="0" smtClean="0"/>
          </a:p>
          <a:p>
            <a:pPr lvl="1">
              <a:buFont typeface="Courier New" pitchFamily="49" charset="0"/>
              <a:buChar char="o"/>
            </a:pPr>
            <a:r>
              <a:rPr lang="hu-HU" dirty="0" smtClean="0"/>
              <a:t>Területhasználat és közlekedés összefüggései</a:t>
            </a:r>
          </a:p>
          <a:p>
            <a:pPr lvl="1">
              <a:buFont typeface="Courier New" pitchFamily="49" charset="0"/>
              <a:buChar char="o"/>
            </a:pPr>
            <a:r>
              <a:rPr lang="hu-HU" dirty="0" smtClean="0"/>
              <a:t>Közlekedési igények menedzselése</a:t>
            </a:r>
          </a:p>
          <a:p>
            <a:pPr lvl="1">
              <a:buFont typeface="Courier New" pitchFamily="49" charset="0"/>
              <a:buChar char="o"/>
            </a:pPr>
            <a:r>
              <a:rPr lang="hu-HU" dirty="0" smtClean="0"/>
              <a:t>Környezetbarát közlekedési módok támogatása </a:t>
            </a:r>
          </a:p>
          <a:p>
            <a:pPr lvl="1">
              <a:buFont typeface="Courier New" pitchFamily="49" charset="0"/>
              <a:buChar char="o"/>
            </a:pPr>
            <a:r>
              <a:rPr lang="hu-HU" dirty="0" smtClean="0"/>
              <a:t>Közlekedők viselkedésének átalakítása (</a:t>
            </a:r>
            <a:r>
              <a:rPr lang="hu-HU" dirty="0" err="1" smtClean="0"/>
              <a:t>soft</a:t>
            </a:r>
            <a:r>
              <a:rPr lang="hu-HU" dirty="0" smtClean="0"/>
              <a:t> </a:t>
            </a:r>
            <a:r>
              <a:rPr lang="hu-HU" dirty="0" err="1" smtClean="0"/>
              <a:t>measures</a:t>
            </a:r>
            <a:r>
              <a:rPr lang="hu-HU" dirty="0" smtClean="0"/>
              <a:t>/</a:t>
            </a:r>
            <a:r>
              <a:rPr lang="hu-HU" dirty="0" err="1" smtClean="0"/>
              <a:t>smarter</a:t>
            </a:r>
            <a:r>
              <a:rPr lang="hu-HU" dirty="0" smtClean="0"/>
              <a:t> </a:t>
            </a:r>
            <a:r>
              <a:rPr lang="hu-HU" dirty="0" err="1" smtClean="0"/>
              <a:t>choices</a:t>
            </a:r>
            <a:r>
              <a:rPr lang="hu-HU" dirty="0" smtClean="0"/>
              <a:t>):</a:t>
            </a:r>
          </a:p>
          <a:p>
            <a:pPr lvl="3">
              <a:buFont typeface="Wingdings" pitchFamily="2" charset="2"/>
              <a:buChar char="v"/>
            </a:pPr>
            <a:r>
              <a:rPr lang="hu-HU" dirty="0" smtClean="0"/>
              <a:t> Mobilitási tervek</a:t>
            </a:r>
          </a:p>
          <a:p>
            <a:pPr lvl="3">
              <a:buFont typeface="Wingdings" pitchFamily="2" charset="2"/>
              <a:buChar char="v"/>
            </a:pPr>
            <a:r>
              <a:rPr lang="hu-HU" dirty="0" smtClean="0"/>
              <a:t> Információ és marketing</a:t>
            </a:r>
          </a:p>
          <a:p>
            <a:pPr lvl="3">
              <a:buFont typeface="Wingdings" pitchFamily="2" charset="2"/>
              <a:buChar char="v"/>
            </a:pPr>
            <a:r>
              <a:rPr lang="hu-HU" dirty="0" smtClean="0"/>
              <a:t> </a:t>
            </a:r>
            <a:r>
              <a:rPr lang="hu-HU" dirty="0" err="1" smtClean="0"/>
              <a:t>Car</a:t>
            </a:r>
            <a:r>
              <a:rPr lang="hu-HU" dirty="0" smtClean="0"/>
              <a:t> </a:t>
            </a:r>
            <a:r>
              <a:rPr lang="hu-HU" dirty="0" err="1" smtClean="0"/>
              <a:t>sharing</a:t>
            </a:r>
            <a:r>
              <a:rPr lang="hu-HU" dirty="0" smtClean="0"/>
              <a:t>, </a:t>
            </a:r>
            <a:r>
              <a:rPr lang="hu-HU" dirty="0" err="1" smtClean="0"/>
              <a:t>car</a:t>
            </a:r>
            <a:r>
              <a:rPr lang="hu-HU" dirty="0" smtClean="0"/>
              <a:t> </a:t>
            </a:r>
            <a:r>
              <a:rPr lang="hu-HU" dirty="0" err="1" smtClean="0"/>
              <a:t>clubs</a:t>
            </a:r>
            <a:endParaRPr lang="hu-HU" dirty="0" smtClean="0"/>
          </a:p>
          <a:p>
            <a:pPr lvl="3">
              <a:buFont typeface="Wingdings" pitchFamily="2" charset="2"/>
              <a:buChar char="v"/>
            </a:pPr>
            <a:r>
              <a:rPr lang="hu-HU" dirty="0" smtClean="0"/>
              <a:t> Távmunka ösztönzése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Munkahelyi közlekedési tervek</a:t>
            </a:r>
            <a:endParaRPr lang="en-GB" dirty="0"/>
          </a:p>
        </p:txBody>
      </p:sp>
      <p:pic>
        <p:nvPicPr>
          <p:cNvPr id="270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491212"/>
            <a:ext cx="3168352" cy="5151235"/>
          </a:xfrm>
          <a:prstGeom prst="rect">
            <a:avLst/>
          </a:prstGeom>
          <a:noFill/>
        </p:spPr>
      </p:pic>
      <p:pic>
        <p:nvPicPr>
          <p:cNvPr id="270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780928"/>
            <a:ext cx="4922838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870" y="1124744"/>
            <a:ext cx="878213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799518"/>
          </a:xfrm>
        </p:spPr>
        <p:txBody>
          <a:bodyPr/>
          <a:lstStyle/>
          <a:p>
            <a:r>
              <a:rPr lang="hu-HU" dirty="0" err="1" smtClean="0"/>
              <a:t>Place</a:t>
            </a:r>
            <a:r>
              <a:rPr lang="hu-HU" dirty="0" smtClean="0"/>
              <a:t> </a:t>
            </a:r>
            <a:r>
              <a:rPr lang="hu-HU" dirty="0" err="1" smtClean="0"/>
              <a:t>making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Egyéni 3. s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745</TotalTime>
  <Words>221</Words>
  <Application>Microsoft Office PowerPoint</Application>
  <PresentationFormat>Diavetítés a képernyőre (4:3 oldalarány)</PresentationFormat>
  <Paragraphs>72</Paragraphs>
  <Slides>21</Slides>
  <Notes>0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3" baseType="lpstr">
      <vt:lpstr>Foundry</vt:lpstr>
      <vt:lpstr>Photo Editor Photo</vt:lpstr>
      <vt:lpstr>Közlekedéstervezés… …no de mi is az?</vt:lpstr>
      <vt:lpstr>A kezdetek …</vt:lpstr>
      <vt:lpstr>Oxford Brookes University</vt:lpstr>
      <vt:lpstr>Transport Planning MSc</vt:lpstr>
      <vt:lpstr>Transport Planning MSc</vt:lpstr>
      <vt:lpstr>Területhasználat és közlekedés</vt:lpstr>
      <vt:lpstr>Transport Planning MSc</vt:lpstr>
      <vt:lpstr>Munkahelyi közlekedési tervek</vt:lpstr>
      <vt:lpstr>Place making</vt:lpstr>
      <vt:lpstr>Place making</vt:lpstr>
      <vt:lpstr>11. dia</vt:lpstr>
      <vt:lpstr>12. dia</vt:lpstr>
      <vt:lpstr>Mágikus körforgalom</vt:lpstr>
      <vt:lpstr> Paradigmaváltás: a város a gyalogosoké, bicikliseké (is)</vt:lpstr>
      <vt:lpstr>Shared space</vt:lpstr>
      <vt:lpstr>Shared space</vt:lpstr>
      <vt:lpstr>17. dia</vt:lpstr>
      <vt:lpstr>Idősek mobilitása</vt:lpstr>
      <vt:lpstr>Társadalmi egyeztetés</vt:lpstr>
      <vt:lpstr>Szóval ki az a közlekedéstervező???</vt:lpstr>
      <vt:lpstr>Köszönöm a figyelmet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Közlekedéstervezés… …no de mi is az?</dc:title>
  <dc:creator>keseru</dc:creator>
  <cp:lastModifiedBy>keseru</cp:lastModifiedBy>
  <cp:revision>29</cp:revision>
  <dcterms:created xsi:type="dcterms:W3CDTF">2012-11-09T08:10:32Z</dcterms:created>
  <dcterms:modified xsi:type="dcterms:W3CDTF">2012-11-09T20:37:05Z</dcterms:modified>
</cp:coreProperties>
</file>